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119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493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687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543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665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104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691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729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336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197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87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78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Скругленный прямоугольник 29"/>
          <p:cNvSpPr/>
          <p:nvPr/>
        </p:nvSpPr>
        <p:spPr>
          <a:xfrm>
            <a:off x="807976" y="2208462"/>
            <a:ext cx="8228453" cy="440551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b="0" i="0" dirty="0" smtClean="0">
                <a:solidFill>
                  <a:schemeClr val="bg1">
                    <a:lumMod val="95000"/>
                  </a:schemeClr>
                </a:solidFill>
                <a:effectLst/>
                <a:latin typeface="PT Sans"/>
              </a:rPr>
              <a:t>Отсутствует адрес и телефон, все общение предлагается вести через электронную почту или программы обмена мгновенными сообщениями.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b="0" i="0" dirty="0" smtClean="0">
                <a:solidFill>
                  <a:schemeClr val="bg1">
                    <a:lumMod val="95000"/>
                  </a:schemeClr>
                </a:solidFill>
                <a:effectLst/>
                <a:latin typeface="PT Sans"/>
              </a:rPr>
              <a:t>Отсутствует реальное имя продавца, человек прячется за «</a:t>
            </a:r>
            <a:r>
              <a:rPr lang="ru-RU" b="0" i="0" dirty="0" err="1" smtClean="0">
                <a:solidFill>
                  <a:schemeClr val="bg1">
                    <a:lumMod val="95000"/>
                  </a:schemeClr>
                </a:solidFill>
                <a:effectLst/>
                <a:latin typeface="PT Sans"/>
              </a:rPr>
              <a:t>ником</a:t>
            </a:r>
            <a:r>
              <a:rPr lang="ru-RU" b="0" i="0" dirty="0" smtClean="0">
                <a:solidFill>
                  <a:schemeClr val="bg1">
                    <a:lumMod val="95000"/>
                  </a:schemeClr>
                </a:solidFill>
                <a:effectLst/>
                <a:latin typeface="PT Sans"/>
              </a:rPr>
              <a:t>».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b="0" i="0" dirty="0" smtClean="0">
                <a:solidFill>
                  <a:schemeClr val="bg1">
                    <a:lumMod val="95000"/>
                  </a:schemeClr>
                </a:solidFill>
                <a:effectLst/>
                <a:latin typeface="PT Sans"/>
              </a:rPr>
              <a:t>Продавец зарегистрирован на сервисе недавно, объявление о продаже - единственное его сообщение.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b="0" i="0" dirty="0" smtClean="0">
                <a:solidFill>
                  <a:schemeClr val="bg1">
                    <a:lumMod val="95000"/>
                  </a:schemeClr>
                </a:solidFill>
                <a:effectLst/>
                <a:latin typeface="PT Sans"/>
              </a:rPr>
              <a:t>Объявление опубликовано с ошибками, составлено небрежно, без знаков препинания, заглавными буквами и т. д.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b="0" i="0" dirty="0" smtClean="0">
                <a:solidFill>
                  <a:schemeClr val="bg1">
                    <a:lumMod val="95000"/>
                  </a:schemeClr>
                </a:solidFill>
                <a:effectLst/>
                <a:latin typeface="PT Sans"/>
              </a:rPr>
              <a:t>Отсутствует фото товара, либо же приложен снимок из Интернета (это можно определить, используя сервисы поиска дубликатов картинок).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b="0" i="0" dirty="0" smtClean="0">
                <a:solidFill>
                  <a:schemeClr val="bg1">
                    <a:lumMod val="95000"/>
                  </a:schemeClr>
                </a:solidFill>
                <a:effectLst/>
                <a:latin typeface="PT Sans"/>
              </a:rPr>
              <a:t>Слишком низкая цена товара в сравнении с аналогами у других продавцов.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b="0" i="0" dirty="0" smtClean="0">
                <a:solidFill>
                  <a:schemeClr val="bg1">
                    <a:lumMod val="95000"/>
                  </a:schemeClr>
                </a:solidFill>
                <a:effectLst/>
                <a:latin typeface="PT Sans"/>
              </a:rPr>
              <a:t>Продавец требует полную или частичную предоплату (Продавец принимает оплату только на анонимные реквизиты: электронные кошельки, пополнение мобильного телефона )</a:t>
            </a:r>
            <a:endParaRPr lang="ru-RU" dirty="0"/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01008"/>
            <a:ext cx="807976" cy="10527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748" y="92769"/>
            <a:ext cx="2586350" cy="205282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63688" y="68183"/>
            <a:ext cx="7128791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Прокуратура Кайбицкого района </a:t>
            </a:r>
            <a:endParaRPr lang="ru-RU" sz="36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ПРЕДУПРЕЖДАЕТ</a:t>
            </a:r>
          </a:p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Признаки мошенничества со стороны продавца при покупках в Интернете:</a:t>
            </a:r>
          </a:p>
        </p:txBody>
      </p:sp>
    </p:spTree>
    <p:extLst>
      <p:ext uri="{BB962C8B-B14F-4D97-AF65-F5344CB8AC3E}">
        <p14:creationId xmlns:p14="http://schemas.microsoft.com/office/powerpoint/2010/main" val="113574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131</Words>
  <Application>Microsoft Office PowerPoint</Application>
  <PresentationFormat>Экран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11</cp:revision>
  <dcterms:created xsi:type="dcterms:W3CDTF">2024-02-27T18:03:13Z</dcterms:created>
  <dcterms:modified xsi:type="dcterms:W3CDTF">2024-02-27T20:13:27Z</dcterms:modified>
</cp:coreProperties>
</file>